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SIBEI </a:t>
            </a:r>
            <a:br>
              <a:rPr lang="es-ES" dirty="0" smtClean="0"/>
            </a:br>
            <a:r>
              <a:rPr lang="es-ES" dirty="0" smtClean="0"/>
              <a:t>Solución informática BASADA EN INTERNET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308" y="176847"/>
            <a:ext cx="890661" cy="14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094585" y="121915"/>
            <a:ext cx="551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Veamos un poco de código del SIBEI.</a:t>
            </a:r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528293" y="6664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Código…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93" y="650815"/>
            <a:ext cx="9431627" cy="61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5865" y="199847"/>
            <a:ext cx="8185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Bueno, y en donde se ha usado?</a:t>
            </a:r>
            <a:endParaRPr lang="es-MX" sz="4000" b="1" dirty="0">
              <a:latin typeface="Freight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65" y="998805"/>
            <a:ext cx="9837381" cy="56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7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91" y="674197"/>
            <a:ext cx="10453708" cy="53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9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659973"/>
            <a:ext cx="10994254" cy="57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6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9" y="0"/>
            <a:ext cx="7018421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51020" y="678186"/>
            <a:ext cx="18069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Freight Sans"/>
              </a:rPr>
              <a:t>Futuro</a:t>
            </a:r>
            <a:endParaRPr lang="es-MX" sz="4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451020" y="2005658"/>
            <a:ext cx="9362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Se encuentra en proceso de mejora y actualización del Core, se espera que la comunidad se interese, lo descargue, lo mejore, publique y comparta sus actualizaciones para virilizar el uso de la herramienta de manera gratuita.  </a:t>
            </a:r>
          </a:p>
          <a:p>
            <a:endParaRPr lang="es-MX" sz="2000" dirty="0"/>
          </a:p>
          <a:p>
            <a:endParaRPr lang="es-MX" sz="2000" dirty="0" smtClean="0"/>
          </a:p>
        </p:txBody>
      </p:sp>
    </p:spTree>
    <p:extLst>
      <p:ext uri="{BB962C8B-B14F-4D97-AF65-F5344CB8AC3E}">
        <p14:creationId xmlns:p14="http://schemas.microsoft.com/office/powerpoint/2010/main" val="386975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51020" y="678186"/>
            <a:ext cx="2973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Freight Sans"/>
              </a:rPr>
              <a:t>Conclusión</a:t>
            </a:r>
            <a:endParaRPr lang="es-MX" sz="4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451020" y="2005658"/>
            <a:ext cx="9362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Traten de usarlo …</a:t>
            </a:r>
          </a:p>
          <a:p>
            <a:endParaRPr lang="es-MX" sz="2000" dirty="0"/>
          </a:p>
          <a:p>
            <a:endParaRPr lang="es-MX" sz="2000" dirty="0" smtClean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2505959" y="3231479"/>
          <a:ext cx="1048610" cy="1022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Image" r:id="rId4" imgW="771480" imgH="752400" progId="Photoshop.Image.12">
                  <p:embed/>
                </p:oleObj>
              </mc:Choice>
              <mc:Fallback>
                <p:oleObj name="Image" r:id="rId4" imgW="771480" imgH="7524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5959" y="3231479"/>
                        <a:ext cx="1048610" cy="1022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747752" y="3457475"/>
            <a:ext cx="5080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http://sibei.mx/</a:t>
            </a:r>
            <a:endParaRPr lang="es-MX" sz="2000" dirty="0" smtClean="0"/>
          </a:p>
          <a:p>
            <a:endParaRPr lang="es-MX" sz="2000" dirty="0"/>
          </a:p>
          <a:p>
            <a:endParaRPr lang="es-MX" sz="2000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796343" y="5050285"/>
            <a:ext cx="5080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Oskar GV</a:t>
            </a:r>
          </a:p>
          <a:p>
            <a:r>
              <a:rPr lang="es-MX" sz="2000" dirty="0" smtClean="0"/>
              <a:t> 	oskar@redbluesolution.com</a:t>
            </a:r>
            <a:endParaRPr lang="es-MX" sz="2000" dirty="0"/>
          </a:p>
          <a:p>
            <a:r>
              <a:rPr lang="es-MX" sz="2000" dirty="0" smtClean="0"/>
              <a:t>	oskar@sibei.mx</a:t>
            </a:r>
          </a:p>
        </p:txBody>
      </p:sp>
    </p:spTree>
    <p:extLst>
      <p:ext uri="{BB962C8B-B14F-4D97-AF65-F5344CB8AC3E}">
        <p14:creationId xmlns:p14="http://schemas.microsoft.com/office/powerpoint/2010/main" val="276334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51020" y="678186"/>
            <a:ext cx="2180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Freight Sans"/>
              </a:rPr>
              <a:t>Genesis</a:t>
            </a:r>
            <a:endParaRPr lang="es-MX" sz="4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51019" y="1962815"/>
            <a:ext cx="936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El SIBEI nace como respuesta a la frustración de implementar framework ’s php de uso común y disponibles de manera gratuita en internet.</a:t>
            </a:r>
            <a:endParaRPr lang="es-MX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48" y="4187687"/>
            <a:ext cx="1182797" cy="11728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55" y="3326955"/>
            <a:ext cx="1534767" cy="12687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64" y="4595696"/>
            <a:ext cx="2012331" cy="15092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37" y="3657599"/>
            <a:ext cx="952547" cy="10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51020" y="678186"/>
            <a:ext cx="2520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Freight Sans"/>
              </a:rPr>
              <a:t>¿Que es?</a:t>
            </a:r>
            <a:endParaRPr lang="es-MX" sz="4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51020" y="1657929"/>
            <a:ext cx="936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El SIBEI es un framework “base” que pretende </a:t>
            </a:r>
            <a:r>
              <a:rPr lang="es-MX" sz="2000" dirty="0"/>
              <a:t>seguir un patrón de arquitectura MVC (Modelo Vista Controlador)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54" y="2600754"/>
            <a:ext cx="4567431" cy="41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51020" y="678186"/>
            <a:ext cx="43172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Freight Sans"/>
              </a:rPr>
              <a:t>¿Para que sirve?</a:t>
            </a:r>
            <a:endParaRPr lang="es-MX" sz="4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51020" y="1657929"/>
            <a:ext cx="9362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SIBEI Prácticamente salido del paquete nos ayuda a implementar de manera rápida sistemas manejadores de contenido (CRM) y de tipo eComerce.   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28" y="3031642"/>
            <a:ext cx="3219450" cy="2867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27" y="3193566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451020" y="1657929"/>
            <a:ext cx="936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451020" y="540913"/>
            <a:ext cx="4945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Que necesitamos…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61" y="3079392"/>
            <a:ext cx="6765917" cy="281913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603420" y="1810329"/>
            <a:ext cx="936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SIBEI esta creado en Php y correo bajo apache usando SQL como lenguaje de consultas. 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8731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451020" y="1657929"/>
            <a:ext cx="936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Veamos la estructura general del SIBEI.</a:t>
            </a:r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451020" y="540913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Entrañas…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00" y="3090930"/>
            <a:ext cx="2442410" cy="14688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19" y="3090928"/>
            <a:ext cx="2795379" cy="32138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908" y="3090929"/>
            <a:ext cx="3033763" cy="32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9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33364" y="760997"/>
            <a:ext cx="293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MVC </a:t>
            </a:r>
            <a:r>
              <a:rPr lang="es-MX" sz="2000" dirty="0" smtClean="0"/>
              <a:t>(FO) del </a:t>
            </a:r>
            <a:r>
              <a:rPr lang="es-MX" sz="2000" dirty="0" smtClean="0"/>
              <a:t>SIBEI.</a:t>
            </a:r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451020" y="540913"/>
            <a:ext cx="3264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Estructura…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88" y="5938741"/>
            <a:ext cx="1958384" cy="5507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25" y="5126237"/>
            <a:ext cx="1403980" cy="5360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020" y="2017312"/>
            <a:ext cx="1741826" cy="5553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305" y="2793860"/>
            <a:ext cx="3014451" cy="9676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187" y="5072908"/>
            <a:ext cx="2647029" cy="5494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599" y="4220480"/>
            <a:ext cx="1509703" cy="5764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140" y="2723318"/>
            <a:ext cx="1947046" cy="5408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607" y="3411805"/>
            <a:ext cx="2827278" cy="532679"/>
          </a:xfrm>
          <a:prstGeom prst="rect">
            <a:avLst/>
          </a:prstGeom>
        </p:spPr>
      </p:pic>
      <p:sp>
        <p:nvSpPr>
          <p:cNvPr id="20" name="Flecha izquierda 19"/>
          <p:cNvSpPr/>
          <p:nvPr/>
        </p:nvSpPr>
        <p:spPr>
          <a:xfrm rot="19125291">
            <a:off x="6844697" y="5188260"/>
            <a:ext cx="751085" cy="22026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 izquierda 22"/>
          <p:cNvSpPr/>
          <p:nvPr/>
        </p:nvSpPr>
        <p:spPr>
          <a:xfrm rot="10005790">
            <a:off x="4712918" y="1691471"/>
            <a:ext cx="3603014" cy="20489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42" y="-132966"/>
            <a:ext cx="1964154" cy="1964154"/>
          </a:xfrm>
          <a:prstGeom prst="rect">
            <a:avLst/>
          </a:prstGeom>
        </p:spPr>
      </p:pic>
      <p:sp>
        <p:nvSpPr>
          <p:cNvPr id="28" name="Flecha izquierda 27"/>
          <p:cNvSpPr/>
          <p:nvPr/>
        </p:nvSpPr>
        <p:spPr>
          <a:xfrm rot="8415789">
            <a:off x="6153500" y="4362785"/>
            <a:ext cx="751085" cy="22026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 izquierda 28"/>
          <p:cNvSpPr/>
          <p:nvPr/>
        </p:nvSpPr>
        <p:spPr>
          <a:xfrm>
            <a:off x="5753129" y="3043904"/>
            <a:ext cx="751085" cy="22026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 izquierda 29"/>
          <p:cNvSpPr/>
          <p:nvPr/>
        </p:nvSpPr>
        <p:spPr>
          <a:xfrm rot="16200000">
            <a:off x="9440630" y="1994894"/>
            <a:ext cx="751085" cy="22026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10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463108" y="356736"/>
            <a:ext cx="62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Veamos un poco de código de la Vista del SIBEI.</a:t>
            </a:r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451020" y="202848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Código…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0" y="910734"/>
            <a:ext cx="7255098" cy="58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8" y="6065948"/>
            <a:ext cx="417698" cy="6750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068826" y="471663"/>
            <a:ext cx="551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Veamos un poco del modelo del SIBEI.</a:t>
            </a:r>
            <a:endParaRPr lang="es-MX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396201" y="186970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latin typeface="Freight Sans"/>
              </a:rPr>
              <a:t>Código…</a:t>
            </a:r>
            <a:endParaRPr lang="es-MX" sz="4000" b="1" dirty="0">
              <a:latin typeface="Freight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01" y="894855"/>
            <a:ext cx="8417500" cy="5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87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TC103457485[[fn=Malla]]</Template>
  <TotalTime>164</TotalTime>
  <Words>213</Words>
  <Application>Microsoft Office PowerPoint</Application>
  <PresentationFormat>Panorámica</PresentationFormat>
  <Paragraphs>28</Paragraphs>
  <Slides>15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Freight Sans</vt:lpstr>
      <vt:lpstr>Malla</vt:lpstr>
      <vt:lpstr>Image</vt:lpstr>
      <vt:lpstr>SIBEI  Solución informática BASADA EN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Chalalai Sarakor</dc:creator>
  <cp:lastModifiedBy>Oskar Guarneros Vazquez</cp:lastModifiedBy>
  <cp:revision>31</cp:revision>
  <dcterms:created xsi:type="dcterms:W3CDTF">2013-07-30T10:59:27Z</dcterms:created>
  <dcterms:modified xsi:type="dcterms:W3CDTF">2015-09-03T10:31:56Z</dcterms:modified>
</cp:coreProperties>
</file>